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7" r:id="rId4"/>
    <p:sldId id="258" r:id="rId5"/>
    <p:sldId id="266" r:id="rId6"/>
    <p:sldId id="270" r:id="rId7"/>
    <p:sldId id="263" r:id="rId8"/>
    <p:sldId id="269" r:id="rId9"/>
    <p:sldId id="259" r:id="rId10"/>
    <p:sldId id="267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 smtClean="0"/>
              <a:t>트위치</a:t>
            </a:r>
            <a:r>
              <a:rPr lang="en-US" altLang="ko-KR" dirty="0" smtClean="0"/>
              <a:t>(KR)</a:t>
            </a:r>
            <a:r>
              <a:rPr lang="ko-KR" altLang="en-US" dirty="0" smtClean="0"/>
              <a:t> 성장률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22157168"/>
        <c:axId val="2022156080"/>
      </c:barChart>
      <c:catAx>
        <c:axId val="202215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6080"/>
        <c:crosses val="autoZero"/>
        <c:auto val="1"/>
        <c:lblAlgn val="ctr"/>
        <c:lblOffset val="100"/>
        <c:noMultiLvlLbl val="0"/>
      </c:catAx>
      <c:valAx>
        <c:axId val="202215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-debate.com/news/24462/youtube-gaming-ad-revenue-sinks-50-as-gamers-flock-to-twitch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A%B8%EC%9C%84%EC%B9%98" TargetMode="External"/><Relationship Id="rId5" Type="http://schemas.openxmlformats.org/officeDocument/2006/relationships/hyperlink" Target="http://techm.kr/bbs/board.php?bo_table=article&amp;wr_id=5130" TargetMode="External"/><Relationship Id="rId4" Type="http://schemas.openxmlformats.org/officeDocument/2006/relationships/hyperlink" Target="https://sullygnom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jpeg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적 섬멸 시 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최대 점수 획득</a:t>
            </a:r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 나오는 조건</a:t>
            </a:r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!, </a:t>
            </a:r>
            <a:r>
              <a:rPr lang="ko-KR" altLang="en-US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시 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보너스 점수 획득</a:t>
            </a:r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시청하는 시청자와 채팅으로 실시간 소통</a:t>
            </a:r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7" y="1310094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6130" y="1998144"/>
            <a:ext cx="524214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고유한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무기와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스킬 격투 </a:t>
            </a:r>
            <a:r>
              <a:rPr lang="ko-KR" altLang="en-US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7" y="4253200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5559" y="996087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케로로</a:t>
            </a:r>
            <a:r>
              <a:rPr lang="ko-KR" altLang="en-US" sz="1600" dirty="0" smtClean="0"/>
              <a:t> 파이터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996812" y="392496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겟엠프드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</a:t>
            </a:r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기술 </a:t>
            </a:r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역할 분담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xmlns="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5181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F389D8-F1D7-4013-8436-A1EFCC399DBF}"/>
              </a:ext>
            </a:extLst>
          </p:cNvPr>
          <p:cNvSpPr/>
          <p:nvPr/>
        </p:nvSpPr>
        <p:spPr>
          <a:xfrm>
            <a:off x="4638502" y="5605075"/>
            <a:ext cx="2247161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2p</a:t>
            </a:r>
          </a:p>
          <a:p>
            <a:r>
              <a:rPr lang="en-US" altLang="ko-KR" sz="1100" dirty="0"/>
              <a:t>http://bf.nexon.com/EventFull/E181206_ForYou/Index#  -</a:t>
            </a:r>
            <a:r>
              <a:rPr lang="ko-KR" altLang="en-US" sz="1100" dirty="0" err="1"/>
              <a:t>맵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smtClean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순위</a:t>
            </a:r>
            <a:endParaRPr lang="en-US" altLang="ko-KR" sz="1100" dirty="0" smtClean="0"/>
          </a:p>
          <a:p>
            <a:r>
              <a:rPr lang="en-US" altLang="ko-KR" sz="1100" dirty="0" smtClean="0">
                <a:hlinkClick r:id="rId2"/>
              </a:rPr>
              <a:t>http</a:t>
            </a:r>
            <a:r>
              <a:rPr lang="en-US" altLang="ko-KR" sz="1100" dirty="0">
                <a:hlinkClick r:id="rId2"/>
              </a:rPr>
              <a:t>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3" tooltip="https://www.game-debate.com/news/24462/youtube-gaming-ad-revenue-sinks-50-as-gamers-flock-to-twitch"/>
              </a:rPr>
              <a:t>https://</a:t>
            </a:r>
            <a:r>
              <a:rPr lang="en-US" altLang="ko-KR" sz="1100" dirty="0" smtClean="0">
                <a:hlinkClick r:id="rId3" tooltip="https://www.game-debate.com/news/24462/youtube-gaming-ad-revenue-sinks-50-as-gamers-flock-to-twitch"/>
              </a:rPr>
              <a:t>www.game-debate.com/news/24462/youtube-gaming-ad-revenue-sinks-50-as-gamers-flock-to-twitch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시장점유율</a:t>
            </a:r>
            <a:endParaRPr lang="en-US" altLang="ko-KR" sz="1100" dirty="0" smtClean="0"/>
          </a:p>
          <a:p>
            <a:endParaRPr lang="ko-KR" altLang="en-US" sz="1100" dirty="0"/>
          </a:p>
          <a:p>
            <a:r>
              <a:rPr lang="en-US" altLang="ko-KR" sz="1100" dirty="0"/>
              <a:t>6p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13p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4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</a:t>
            </a:r>
            <a:r>
              <a:rPr lang="en-US" altLang="ko-KR" sz="1100" dirty="0" smtClean="0">
                <a:hlinkClick r:id="rId5"/>
              </a:rPr>
              <a:t>techm.kr/bbs/board.php?bo_table=article&amp;wr_id=5130</a:t>
            </a:r>
            <a:endParaRPr lang="en-US" altLang="ko-KR" sz="1100" dirty="0" smtClean="0"/>
          </a:p>
          <a:p>
            <a:r>
              <a:rPr lang="en-US" altLang="ko-KR" sz="1100" dirty="0">
                <a:hlinkClick r:id="rId6"/>
              </a:rPr>
              <a:t>https://namu.wiki/w/%</a:t>
            </a:r>
            <a:r>
              <a:rPr lang="en-US" altLang="ko-KR" sz="1100" dirty="0" smtClean="0">
                <a:hlinkClick r:id="rId6"/>
              </a:rPr>
              <a:t>ED%8A%B8%EC%9C%84%EC%B9%98</a:t>
            </a:r>
            <a:r>
              <a:rPr lang="en-US" altLang="ko-KR" sz="1100" dirty="0" smtClean="0"/>
              <a:t> – </a:t>
            </a:r>
            <a:r>
              <a:rPr lang="ko-KR" altLang="en-US" sz="1100" dirty="0" err="1" smtClean="0"/>
              <a:t>트위치관련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나무위키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(</a:t>
              </a:r>
              <a:r>
                <a:rPr lang="ko-KR" altLang="en-US" sz="1100" dirty="0" smtClean="0"/>
                <a:t>만</a:t>
              </a:r>
              <a:r>
                <a:rPr lang="en-US" altLang="ko-KR" sz="1100" dirty="0" smtClean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</a:t>
            </a:r>
            <a:r>
              <a:rPr lang="ko-KR" altLang="en-US" dirty="0" smtClean="0"/>
              <a:t>기록했다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이것이 </a:t>
            </a:r>
            <a:r>
              <a:rPr lang="ko-KR" altLang="en-US" dirty="0"/>
              <a:t>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r>
              <a:rPr lang="ko-KR" altLang="en-US" dirty="0" smtClean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</a:t>
            </a:r>
            <a:r>
              <a:rPr lang="ko-KR" altLang="en-US" dirty="0" smtClean="0"/>
              <a:t>비교해보아도</a:t>
            </a:r>
            <a:endParaRPr lang="en-US" altLang="ko-KR" dirty="0" smtClean="0"/>
          </a:p>
          <a:p>
            <a:r>
              <a:rPr lang="ko-KR" altLang="en-US" dirty="0" smtClean="0"/>
              <a:t>절대 </a:t>
            </a:r>
            <a:r>
              <a:rPr lang="ko-KR" altLang="en-US" dirty="0"/>
              <a:t>뒤쳐지지 않는 수준이다</a:t>
            </a:r>
            <a:endParaRPr lang="ko-KR" altLang="en-US" dirty="0"/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임의에 위치한 드럼을 먼저 부숴라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상대의 진영에 모든 팀원이 모여라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임의에 위치한 기타앰프를 밀어 자신의 진영으로 먼저 옮겨라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시간 내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임의에 나오는 팀 선물을 상대 팀보다 많이 얻어라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상대 진형의 앰프를 모두 부셔라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097537" y="2933972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광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고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endPara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25" y="2933972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023773" y="5703165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게임 비디오 시장 점유율</a:t>
            </a:r>
            <a:endParaRPr lang="ko-KR" altLang="en-US" sz="1400" dirty="0"/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750022"/>
              </p:ext>
            </p:extLst>
          </p:nvPr>
        </p:nvGraphicFramePr>
        <p:xfrm>
          <a:off x="810978" y="2991654"/>
          <a:ext cx="2872622" cy="2872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0978" y="2991654"/>
                        <a:ext cx="2872622" cy="2872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073730" y="587175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미국 </a:t>
            </a:r>
            <a:r>
              <a:rPr lang="ko-KR" altLang="en-US" sz="1400" dirty="0" err="1" smtClean="0"/>
              <a:t>스트리밍</a:t>
            </a:r>
            <a:r>
              <a:rPr lang="ko-KR" altLang="en-US" sz="1400" dirty="0" smtClean="0"/>
              <a:t> 시장 점유율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66" y="1161393"/>
            <a:ext cx="3865560" cy="233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1645" y="2830745"/>
            <a:ext cx="5476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 smtClean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처치하여 점수 획득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협력 대전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171057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168054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</a:t>
            </a:r>
            <a:r>
              <a:rPr lang="ko-KR" altLang="en-US" sz="1600" b="1" dirty="0" smtClean="0">
                <a:latin typeface="Segoe UI Black" panose="020B0A02040204020203" pitchFamily="34" charset="0"/>
              </a:rPr>
              <a:t>공격 </a:t>
            </a:r>
            <a:r>
              <a:rPr lang="ko-KR" altLang="en-US" sz="1600" b="1" dirty="0">
                <a:latin typeface="Segoe UI Black" panose="020B0A02040204020203" pitchFamily="34" charset="0"/>
              </a:rPr>
              <a:t>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코인을 획득해 상품을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살 수 있다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895</Words>
  <Application>Microsoft Office PowerPoint</Application>
  <PresentationFormat>와이드스크린</PresentationFormat>
  <Paragraphs>243</Paragraphs>
  <Slides>19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Abadi</vt:lpstr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Image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104</cp:revision>
  <dcterms:created xsi:type="dcterms:W3CDTF">2018-11-26T03:51:23Z</dcterms:created>
  <dcterms:modified xsi:type="dcterms:W3CDTF">2018-12-22T13:28:28Z</dcterms:modified>
</cp:coreProperties>
</file>